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6"/>
  </p:notesMasterIdLst>
  <p:handoutMasterIdLst>
    <p:handoutMasterId r:id="rId17"/>
  </p:handoutMasterIdLst>
  <p:sldIdLst>
    <p:sldId id="384" r:id="rId2"/>
    <p:sldId id="387" r:id="rId3"/>
    <p:sldId id="398" r:id="rId4"/>
    <p:sldId id="399" r:id="rId5"/>
    <p:sldId id="392" r:id="rId6"/>
    <p:sldId id="400" r:id="rId7"/>
    <p:sldId id="389" r:id="rId8"/>
    <p:sldId id="402" r:id="rId9"/>
    <p:sldId id="395" r:id="rId10"/>
    <p:sldId id="396" r:id="rId11"/>
    <p:sldId id="403" r:id="rId12"/>
    <p:sldId id="397" r:id="rId13"/>
    <p:sldId id="404" r:id="rId14"/>
    <p:sldId id="40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41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41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4100"/>
              </p:ext>
            </p:extLst>
          </p:nvPr>
        </p:nvGraphicFramePr>
        <p:xfrm>
          <a:off x="695325" y="2400032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98F55C-958B-4A73-A8D5-7E717F24B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8153401" y="2400032"/>
            <a:ext cx="3343274" cy="26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25F176B-EAAA-4B6E-A94B-AFF92907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172" y="4165115"/>
            <a:ext cx="2631546" cy="207217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E3C7BB-E556-4781-982A-3A4C7D5F20AF}"/>
              </a:ext>
            </a:extLst>
          </p:cNvPr>
          <p:cNvSpPr/>
          <p:nvPr/>
        </p:nvSpPr>
        <p:spPr>
          <a:xfrm>
            <a:off x="6606550" y="4249739"/>
            <a:ext cx="1623315" cy="1690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E355F2A4-EA34-4B89-A92C-9ECFEBCF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545" y="4165115"/>
            <a:ext cx="2631546" cy="207217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028B79-D780-43C1-B35D-F92969CE0A10}"/>
              </a:ext>
            </a:extLst>
          </p:cNvPr>
          <p:cNvGrpSpPr/>
          <p:nvPr/>
        </p:nvGrpSpPr>
        <p:grpSpPr>
          <a:xfrm>
            <a:off x="9577653" y="4302128"/>
            <a:ext cx="173832" cy="196109"/>
            <a:chOff x="6946107" y="3198020"/>
            <a:chExt cx="173832" cy="19610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9D8153C-D641-4D0E-8FF4-728DD650E76B}"/>
                </a:ext>
              </a:extLst>
            </p:cNvPr>
            <p:cNvCxnSpPr>
              <a:cxnSpLocks/>
            </p:cNvCxnSpPr>
            <p:nvPr/>
          </p:nvCxnSpPr>
          <p:spPr>
            <a:xfrm>
              <a:off x="6965158" y="3198020"/>
              <a:ext cx="0" cy="796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163A7997-51AA-44EA-8503-AB937925CAC0}"/>
                </a:ext>
              </a:extLst>
            </p:cNvPr>
            <p:cNvSpPr/>
            <p:nvPr/>
          </p:nvSpPr>
          <p:spPr>
            <a:xfrm>
              <a:off x="6984206" y="3267076"/>
              <a:ext cx="114297" cy="95250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EED10C-1247-499F-9580-9A61854990CB}"/>
                </a:ext>
              </a:extLst>
            </p:cNvPr>
            <p:cNvSpPr txBox="1"/>
            <p:nvPr/>
          </p:nvSpPr>
          <p:spPr>
            <a:xfrm>
              <a:off x="6946107" y="3240241"/>
              <a:ext cx="17383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/>
                <a:t>가</a:t>
              </a:r>
              <a:endParaRPr lang="ko-KR" altLang="en-US" sz="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7C3943-49BE-47AF-9DA7-33F308038578}"/>
              </a:ext>
            </a:extLst>
          </p:cNvPr>
          <p:cNvGrpSpPr/>
          <p:nvPr/>
        </p:nvGrpSpPr>
        <p:grpSpPr>
          <a:xfrm>
            <a:off x="9956402" y="3891950"/>
            <a:ext cx="173832" cy="153888"/>
            <a:chOff x="7160419" y="2778278"/>
            <a:chExt cx="173832" cy="153888"/>
          </a:xfrm>
        </p:grpSpPr>
        <p:sp>
          <p:nvSpPr>
            <p:cNvPr id="68" name="사각형: 잘린 한쪽 모서리 67">
              <a:extLst>
                <a:ext uri="{FF2B5EF4-FFF2-40B4-BE49-F238E27FC236}">
                  <a16:creationId xmlns:a16="http://schemas.microsoft.com/office/drawing/2014/main" id="{6E9DDBA0-DFA7-4B16-BEDE-924496868E3C}"/>
                </a:ext>
              </a:extLst>
            </p:cNvPr>
            <p:cNvSpPr/>
            <p:nvPr/>
          </p:nvSpPr>
          <p:spPr>
            <a:xfrm>
              <a:off x="7198518" y="2805113"/>
              <a:ext cx="114297" cy="95250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D9EB211-536A-48B0-AE74-F862E07495EB}"/>
                </a:ext>
              </a:extLst>
            </p:cNvPr>
            <p:cNvSpPr txBox="1"/>
            <p:nvPr/>
          </p:nvSpPr>
          <p:spPr>
            <a:xfrm>
              <a:off x="7160419" y="2778278"/>
              <a:ext cx="17383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" dirty="0"/>
                <a:t>A</a:t>
              </a:r>
              <a:endParaRPr lang="ko-KR" altLang="en-US" sz="400" dirty="0"/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52338D5-58F5-41DF-9024-B56C07E4E1A6}"/>
              </a:ext>
            </a:extLst>
          </p:cNvPr>
          <p:cNvSpPr/>
          <p:nvPr/>
        </p:nvSpPr>
        <p:spPr>
          <a:xfrm>
            <a:off x="9540251" y="4259813"/>
            <a:ext cx="241396" cy="238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73087"/>
              </p:ext>
            </p:extLst>
          </p:nvPr>
        </p:nvGraphicFramePr>
        <p:xfrm>
          <a:off x="695325" y="2400032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 입력 시 한영키의 상태에 따라서 뒤쪽에 문자가 표기된다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A990AA-2A1C-413F-B2A7-11CB40EF8A8F}"/>
              </a:ext>
            </a:extLst>
          </p:cNvPr>
          <p:cNvGrpSpPr/>
          <p:nvPr/>
        </p:nvGrpSpPr>
        <p:grpSpPr>
          <a:xfrm>
            <a:off x="1280929" y="1986143"/>
            <a:ext cx="4689615" cy="4251145"/>
            <a:chOff x="921194" y="1986143"/>
            <a:chExt cx="4689615" cy="425114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B72D64A-F91A-45D6-82B7-5A35666BC7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4801" y="2394697"/>
              <a:ext cx="4399162" cy="3822807"/>
              <a:chOff x="1054801" y="1918319"/>
              <a:chExt cx="4947362" cy="429918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BD7CEC2-0C38-4714-8E4E-83B015F11504}"/>
                  </a:ext>
                </a:extLst>
              </p:cNvPr>
              <p:cNvGrpSpPr/>
              <p:nvPr/>
            </p:nvGrpSpPr>
            <p:grpSpPr>
              <a:xfrm>
                <a:off x="1054801" y="1918319"/>
                <a:ext cx="3298242" cy="1391209"/>
                <a:chOff x="695326" y="1327193"/>
                <a:chExt cx="3298242" cy="1391209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78B57A59-30BA-4C96-A844-BEADB0902C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55970"/>
                <a:stretch/>
              </p:blipFill>
              <p:spPr>
                <a:xfrm>
                  <a:off x="695326" y="1327193"/>
                  <a:ext cx="3298242" cy="1143526"/>
                </a:xfrm>
                <a:prstGeom prst="rect">
                  <a:avLst/>
                </a:prstGeom>
              </p:spPr>
            </p:pic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D76B8F55-210D-45F9-8B69-5203710EEA29}"/>
                    </a:ext>
                  </a:extLst>
                </p:cNvPr>
                <p:cNvSpPr/>
                <p:nvPr/>
              </p:nvSpPr>
              <p:spPr>
                <a:xfrm>
                  <a:off x="1376570" y="1488348"/>
                  <a:ext cx="369253" cy="12198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FFF2AE2B-A06C-41FA-86C3-1488385B5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55731" y="1549339"/>
                  <a:ext cx="180182" cy="22773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024E7D6-7DB5-4401-A97D-66BB6C6BEF32}"/>
                    </a:ext>
                  </a:extLst>
                </p:cNvPr>
                <p:cNvSpPr txBox="1"/>
                <p:nvPr/>
              </p:nvSpPr>
              <p:spPr>
                <a:xfrm>
                  <a:off x="1054802" y="2472181"/>
                  <a:ext cx="257928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/>
                    <a:t>범위 선택 버튼 클릭</a:t>
                  </a: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7EADA5D-5FE5-4E46-8FD9-FD9E964FA60B}"/>
                  </a:ext>
                </a:extLst>
              </p:cNvPr>
              <p:cNvGrpSpPr/>
              <p:nvPr/>
            </p:nvGrpSpPr>
            <p:grpSpPr>
              <a:xfrm>
                <a:off x="2703921" y="3373038"/>
                <a:ext cx="3298242" cy="1421892"/>
                <a:chOff x="4386995" y="1327192"/>
                <a:chExt cx="3298242" cy="1421892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3AF9CD83-ABAA-4D8C-8D46-BCA8F2F07C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5970"/>
                <a:stretch/>
              </p:blipFill>
              <p:spPr>
                <a:xfrm>
                  <a:off x="4386995" y="1327192"/>
                  <a:ext cx="3298242" cy="1143526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91F5B75-EFF0-4A02-9915-0B55B621FC02}"/>
                    </a:ext>
                  </a:extLst>
                </p:cNvPr>
                <p:cNvSpPr/>
                <p:nvPr/>
              </p:nvSpPr>
              <p:spPr>
                <a:xfrm>
                  <a:off x="5065716" y="1486121"/>
                  <a:ext cx="369253" cy="87661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EF79871-1452-4A26-85B2-D7DC796AFA20}"/>
                    </a:ext>
                  </a:extLst>
                </p:cNvPr>
                <p:cNvSpPr txBox="1"/>
                <p:nvPr/>
              </p:nvSpPr>
              <p:spPr>
                <a:xfrm>
                  <a:off x="4746471" y="2472180"/>
                  <a:ext cx="2926433" cy="2769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1000" dirty="0"/>
                    <a:t>선택 가능한 범위 펼치기</a:t>
                  </a: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79DA19-CE6D-47B5-BC5B-115012DED24F}"/>
                    </a:ext>
                  </a:extLst>
                </p:cNvPr>
                <p:cNvSpPr/>
                <p:nvPr/>
              </p:nvSpPr>
              <p:spPr>
                <a:xfrm>
                  <a:off x="5065716" y="1732825"/>
                  <a:ext cx="369253" cy="12198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A3B1FFBE-FC57-4BCB-B0A1-96B59BAC9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1471" y="1785089"/>
                  <a:ext cx="180182" cy="22773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96AC633-723A-4C04-BE83-5F27CF6C64E7}"/>
                  </a:ext>
                </a:extLst>
              </p:cNvPr>
              <p:cNvGrpSpPr/>
              <p:nvPr/>
            </p:nvGrpSpPr>
            <p:grpSpPr>
              <a:xfrm>
                <a:off x="1139894" y="4827757"/>
                <a:ext cx="3298242" cy="1389747"/>
                <a:chOff x="8198433" y="1328655"/>
                <a:chExt cx="3298242" cy="1389747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8AA036AF-F86D-4F31-99F9-EFB75F392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55970"/>
                <a:stretch/>
              </p:blipFill>
              <p:spPr>
                <a:xfrm>
                  <a:off x="8198433" y="1328655"/>
                  <a:ext cx="3298242" cy="1143526"/>
                </a:xfrm>
                <a:prstGeom prst="rect">
                  <a:avLst/>
                </a:prstGeom>
              </p:spPr>
            </p:pic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2AB84C62-D669-48C1-9505-47E93B1D91C4}"/>
                    </a:ext>
                  </a:extLst>
                </p:cNvPr>
                <p:cNvSpPr/>
                <p:nvPr/>
              </p:nvSpPr>
              <p:spPr>
                <a:xfrm>
                  <a:off x="8877153" y="1491273"/>
                  <a:ext cx="369253" cy="12198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260B6DD-1915-4761-8146-AD0F5E071EAB}"/>
                    </a:ext>
                  </a:extLst>
                </p:cNvPr>
                <p:cNvSpPr txBox="1"/>
                <p:nvPr/>
              </p:nvSpPr>
              <p:spPr>
                <a:xfrm>
                  <a:off x="8557909" y="2472181"/>
                  <a:ext cx="257928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/>
                    <a:t>범위 선택 → 검색 범위 변경</a:t>
                  </a:r>
                </a:p>
              </p:txBody>
            </p:sp>
          </p:grpSp>
          <p:cxnSp>
            <p:nvCxnSpPr>
              <p:cNvPr id="37" name="연결선: 꺾임 36">
                <a:extLst>
                  <a:ext uri="{FF2B5EF4-FFF2-40B4-BE49-F238E27FC236}">
                    <a16:creationId xmlns:a16="http://schemas.microsoft.com/office/drawing/2014/main" id="{2BDA0307-6382-4032-B839-BD365FE220FA}"/>
                  </a:ext>
                </a:extLst>
              </p:cNvPr>
              <p:cNvCxnSpPr>
                <a:cxnSpLocks/>
                <a:stCxn id="36" idx="3"/>
                <a:endCxn id="40" idx="1"/>
              </p:cNvCxnSpPr>
              <p:nvPr/>
            </p:nvCxnSpPr>
            <p:spPr>
              <a:xfrm>
                <a:off x="2195388" y="2254331"/>
                <a:ext cx="1187254" cy="1715945"/>
              </a:xfrm>
              <a:prstGeom prst="bentConnector3">
                <a:avLst>
                  <a:gd name="adj1" fmla="val 77970"/>
                </a:avLst>
              </a:prstGeom>
              <a:ln w="19050">
                <a:solidFill>
                  <a:srgbClr val="FF858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CABA8D20-0B9A-42B4-8FF5-7EB53932551B}"/>
                  </a:ext>
                </a:extLst>
              </p:cNvPr>
              <p:cNvCxnSpPr>
                <a:cxnSpLocks/>
                <a:stCxn id="59" idx="3"/>
                <a:endCxn id="56" idx="0"/>
              </p:cNvCxnSpPr>
              <p:nvPr/>
            </p:nvCxnSpPr>
            <p:spPr>
              <a:xfrm flipH="1">
                <a:off x="2003240" y="3944802"/>
                <a:ext cx="1865340" cy="1045573"/>
              </a:xfrm>
              <a:prstGeom prst="bentConnector4">
                <a:avLst>
                  <a:gd name="adj1" fmla="val -13782"/>
                  <a:gd name="adj2" fmla="val 68764"/>
                </a:avLst>
              </a:prstGeom>
              <a:ln w="19050">
                <a:solidFill>
                  <a:srgbClr val="FF858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0AE3D2-6358-4919-A4ED-9675B9C15A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1194" y="2304440"/>
              <a:ext cx="4689615" cy="3932848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잘린 한쪽 모서리 50">
              <a:extLst>
                <a:ext uri="{FF2B5EF4-FFF2-40B4-BE49-F238E27FC236}">
                  <a16:creationId xmlns:a16="http://schemas.microsoft.com/office/drawing/2014/main" id="{68F6E4D1-ACD4-4A7B-A3F3-9848EC510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3507" y="198614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범위 선택 과정</a:t>
              </a: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452679"/>
              </p:ext>
            </p:extLst>
          </p:nvPr>
        </p:nvGraphicFramePr>
        <p:xfrm>
          <a:off x="3412803" y="135640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6E8A2D-D223-426B-A9B5-AB56F4DDC505}"/>
              </a:ext>
            </a:extLst>
          </p:cNvPr>
          <p:cNvGrpSpPr/>
          <p:nvPr/>
        </p:nvGrpSpPr>
        <p:grpSpPr>
          <a:xfrm>
            <a:off x="6235373" y="3203768"/>
            <a:ext cx="4689615" cy="3033519"/>
            <a:chOff x="6235373" y="3203768"/>
            <a:chExt cx="4689615" cy="303351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39D5B43-3447-4467-BFD8-55B28FACAE7D}"/>
                </a:ext>
              </a:extLst>
            </p:cNvPr>
            <p:cNvGrpSpPr/>
            <p:nvPr/>
          </p:nvGrpSpPr>
          <p:grpSpPr>
            <a:xfrm>
              <a:off x="6361639" y="3652985"/>
              <a:ext cx="2932777" cy="1235757"/>
              <a:chOff x="4355086" y="4859863"/>
              <a:chExt cx="3298244" cy="138975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7C2810B-5A8A-426D-A674-09E04D58DF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55086" y="4859863"/>
                <a:ext cx="3298244" cy="1143529"/>
                <a:chOff x="1907345" y="3848144"/>
                <a:chExt cx="3943729" cy="1367324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F00216FE-A5F9-48C9-BCFE-41D760643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55970"/>
                <a:stretch/>
              </p:blipFill>
              <p:spPr>
                <a:xfrm>
                  <a:off x="1907345" y="3848144"/>
                  <a:ext cx="3943729" cy="1367324"/>
                </a:xfrm>
                <a:prstGeom prst="rect">
                  <a:avLst/>
                </a:prstGeom>
              </p:spPr>
            </p:pic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AE680780-A647-47D0-9337-409A35F31C4C}"/>
                    </a:ext>
                  </a:extLst>
                </p:cNvPr>
                <p:cNvSpPr/>
                <p:nvPr/>
              </p:nvSpPr>
              <p:spPr>
                <a:xfrm>
                  <a:off x="5371978" y="4021714"/>
                  <a:ext cx="161059" cy="17563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42266F48-C3D3-4C50-98A7-9F66A70148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71579" y="4109532"/>
                  <a:ext cx="215445" cy="272299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24736B-B392-41C7-89D5-BBFA1BB26B68}"/>
                  </a:ext>
                </a:extLst>
              </p:cNvPr>
              <p:cNvSpPr txBox="1"/>
              <p:nvPr/>
            </p:nvSpPr>
            <p:spPr>
              <a:xfrm>
                <a:off x="4714563" y="6003392"/>
                <a:ext cx="25792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텍스트 지우기 버튼 클릭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A136475-7797-4628-B433-D9437B37540B}"/>
                </a:ext>
              </a:extLst>
            </p:cNvPr>
            <p:cNvGrpSpPr/>
            <p:nvPr/>
          </p:nvGrpSpPr>
          <p:grpSpPr>
            <a:xfrm>
              <a:off x="7828028" y="4872280"/>
              <a:ext cx="2932777" cy="1235755"/>
              <a:chOff x="8046754" y="4859865"/>
              <a:chExt cx="3298244" cy="138974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7D90CC4-719A-44A4-B88D-4109115E29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46754" y="4859865"/>
                <a:ext cx="3298244" cy="1143527"/>
                <a:chOff x="6321496" y="3848145"/>
                <a:chExt cx="3943727" cy="1367321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1CF5EC80-A798-4D9B-B7D2-0EFB3EF31B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5970"/>
                <a:stretch/>
              </p:blipFill>
              <p:spPr>
                <a:xfrm>
                  <a:off x="6321496" y="3848145"/>
                  <a:ext cx="3943727" cy="1367321"/>
                </a:xfrm>
                <a:prstGeom prst="rect">
                  <a:avLst/>
                </a:prstGeom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B09426E-E3D2-4D3C-8BB6-200CEB9D4472}"/>
                    </a:ext>
                  </a:extLst>
                </p:cNvPr>
                <p:cNvSpPr/>
                <p:nvPr/>
              </p:nvSpPr>
              <p:spPr>
                <a:xfrm>
                  <a:off x="7590439" y="4021714"/>
                  <a:ext cx="2019298" cy="17563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22E646-E811-4B3F-B478-378D584388CA}"/>
                  </a:ext>
                </a:extLst>
              </p:cNvPr>
              <p:cNvSpPr txBox="1"/>
              <p:nvPr/>
            </p:nvSpPr>
            <p:spPr>
              <a:xfrm>
                <a:off x="8400557" y="6003392"/>
                <a:ext cx="25792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검색 창에 입력된 텍스트 삭제</a:t>
                </a:r>
              </a:p>
            </p:txBody>
          </p:sp>
        </p:grp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50E8EF40-1DD8-430A-9B13-F0E4488C3207}"/>
                </a:ext>
              </a:extLst>
            </p:cNvPr>
            <p:cNvCxnSpPr>
              <a:cxnSpLocks/>
              <a:stCxn id="39" idx="3"/>
              <a:endCxn id="45" idx="0"/>
            </p:cNvCxnSpPr>
            <p:nvPr/>
          </p:nvCxnSpPr>
          <p:spPr>
            <a:xfrm>
              <a:off x="9172419" y="3948617"/>
              <a:ext cx="350098" cy="1052739"/>
            </a:xfrm>
            <a:prstGeom prst="bentConnector2">
              <a:avLst/>
            </a:prstGeom>
            <a:ln w="19050">
              <a:solidFill>
                <a:srgbClr val="FF85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090B1B8-4316-4873-8843-FE7E31E04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5373" y="3533774"/>
              <a:ext cx="4689615" cy="270351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잘린 한쪽 모서리 57">
              <a:extLst>
                <a:ext uri="{FF2B5EF4-FFF2-40B4-BE49-F238E27FC236}">
                  <a16:creationId xmlns:a16="http://schemas.microsoft.com/office/drawing/2014/main" id="{28CD6D72-C341-44F0-B69D-8AC4F5250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7686" y="3203768"/>
              <a:ext cx="159034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텍스트 지우지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적용 및 세부 규칙</a:t>
            </a:r>
            <a:endParaRPr lang="en-US" altLang="ko-KR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63EB3A0-742B-4160-8741-A7FEC8776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43054"/>
              </p:ext>
            </p:extLst>
          </p:nvPr>
        </p:nvGraphicFramePr>
        <p:xfrm>
          <a:off x="5052856" y="2096558"/>
          <a:ext cx="62010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입력된 상태에서 검색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카드 검색을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하면 입력된 텍스트를 선택된 범위에 포함하는 카드만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없을 때 카드 검색을 하면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4468E63-6817-4986-A063-99B3F3E52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695325" y="1268413"/>
            <a:ext cx="3343274" cy="26326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8F0606-8D9D-4E56-958A-842F833711A1}"/>
              </a:ext>
            </a:extLst>
          </p:cNvPr>
          <p:cNvSpPr/>
          <p:nvPr/>
        </p:nvSpPr>
        <p:spPr>
          <a:xfrm>
            <a:off x="3467100" y="1401125"/>
            <a:ext cx="192976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1C4B6-690D-415F-8B8C-DC33694C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41" y="1796456"/>
            <a:ext cx="3018234" cy="370959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07754"/>
              </p:ext>
            </p:extLst>
          </p:nvPr>
        </p:nvGraphicFramePr>
        <p:xfrm>
          <a:off x="695325" y="2228849"/>
          <a:ext cx="767270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445522" y="5479362"/>
            <a:ext cx="308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8392B45-F67A-4BE6-B1A6-F48329BB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0"/>
          <a:stretch/>
        </p:blipFill>
        <p:spPr>
          <a:xfrm>
            <a:off x="8316530" y="1772541"/>
            <a:ext cx="3013892" cy="148467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43561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</p:cNvCxnSpPr>
          <p:nvPr/>
        </p:nvCxnSpPr>
        <p:spPr>
          <a:xfrm rot="10800000">
            <a:off x="3306618" y="1908713"/>
            <a:ext cx="5380182" cy="583354"/>
          </a:xfrm>
          <a:prstGeom prst="bentConnector3">
            <a:avLst>
              <a:gd name="adj1" fmla="val 1051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72541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7628E6-BFE5-4802-824D-9D0DB96E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731294"/>
            <a:ext cx="1933234" cy="25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58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60060"/>
              </p:ext>
            </p:extLst>
          </p:nvPr>
        </p:nvGraphicFramePr>
        <p:xfrm>
          <a:off x="2414056" y="3721102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57690CD-A27C-4AB8-8BD6-E1149A88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" t="18371" r="47603" b="46007"/>
          <a:stretch/>
        </p:blipFill>
        <p:spPr>
          <a:xfrm>
            <a:off x="695324" y="3886201"/>
            <a:ext cx="1515532" cy="134620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B6636F-F12C-4B26-8E42-9A8446D5F264}"/>
              </a:ext>
            </a:extLst>
          </p:cNvPr>
          <p:cNvSpPr txBox="1"/>
          <p:nvPr/>
        </p:nvSpPr>
        <p:spPr>
          <a:xfrm>
            <a:off x="695325" y="5232402"/>
            <a:ext cx="1515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미리보기 결과 예시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1D25C592-93B9-4AD3-8BEF-CDF2ED742C01}"/>
              </a:ext>
            </a:extLst>
          </p:cNvPr>
          <p:cNvGrpSpPr/>
          <p:nvPr/>
        </p:nvGrpSpPr>
        <p:grpSpPr>
          <a:xfrm>
            <a:off x="1791783" y="2745233"/>
            <a:ext cx="8608434" cy="3796299"/>
            <a:chOff x="821459" y="2745233"/>
            <a:chExt cx="8608434" cy="37962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DA00D7A-E65B-42D8-AD17-09E535D6D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214"/>
            <a:stretch/>
          </p:blipFill>
          <p:spPr>
            <a:xfrm>
              <a:off x="897265" y="3166803"/>
              <a:ext cx="2233141" cy="11743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07A8DB-6C71-438E-8208-604A7B263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214"/>
            <a:stretch/>
          </p:blipFill>
          <p:spPr>
            <a:xfrm>
              <a:off x="897266" y="4967079"/>
              <a:ext cx="2233141" cy="11743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21FD8E-C81C-4CA7-A3EC-428E093D7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214"/>
            <a:stretch/>
          </p:blipFill>
          <p:spPr>
            <a:xfrm>
              <a:off x="4236959" y="4962704"/>
              <a:ext cx="2233142" cy="11743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C7AAE7-828D-46D1-9B3C-E06A9AFFC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214"/>
            <a:stretch/>
          </p:blipFill>
          <p:spPr>
            <a:xfrm>
              <a:off x="4236959" y="3171691"/>
              <a:ext cx="2233142" cy="11743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FE85BF-FECE-4C56-A7A4-17D9F51C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598" y="3609833"/>
              <a:ext cx="155722" cy="1968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9BE8835-9F57-4DDA-9FA4-461DD2D7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7097" y="5376205"/>
              <a:ext cx="33129" cy="88846"/>
            </a:xfrm>
            <a:prstGeom prst="rect">
              <a:avLst/>
            </a:prstGeom>
          </p:spPr>
        </p:pic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47E619C-9CD7-4DB1-9136-B14047D716AF}"/>
                </a:ext>
              </a:extLst>
            </p:cNvPr>
            <p:cNvCxnSpPr>
              <a:cxnSpLocks/>
              <a:stCxn id="15" idx="3"/>
              <a:endCxn id="44" idx="1"/>
            </p:cNvCxnSpPr>
            <p:nvPr/>
          </p:nvCxnSpPr>
          <p:spPr>
            <a:xfrm flipH="1">
              <a:off x="2410852" y="3708241"/>
              <a:ext cx="308468" cy="1704097"/>
            </a:xfrm>
            <a:prstGeom prst="bentConnector5">
              <a:avLst>
                <a:gd name="adj1" fmla="val -53700"/>
                <a:gd name="adj2" fmla="val 51341"/>
                <a:gd name="adj3" fmla="val 1537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E00A2721-7CF9-4C50-AE23-6C0E3E0831FF}"/>
                </a:ext>
              </a:extLst>
            </p:cNvPr>
            <p:cNvCxnSpPr>
              <a:cxnSpLocks/>
              <a:stCxn id="44" idx="2"/>
              <a:endCxn id="49" idx="1"/>
            </p:cNvCxnSpPr>
            <p:nvPr/>
          </p:nvCxnSpPr>
          <p:spPr>
            <a:xfrm rot="16200000" flipH="1">
              <a:off x="4138478" y="3992544"/>
              <a:ext cx="219363" cy="3164374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2A89D38-19E0-4095-9B0D-E440986A1492}"/>
                </a:ext>
              </a:extLst>
            </p:cNvPr>
            <p:cNvSpPr/>
            <p:nvPr/>
          </p:nvSpPr>
          <p:spPr>
            <a:xfrm>
              <a:off x="2410852" y="5359627"/>
              <a:ext cx="510239" cy="10542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2A55304-F952-4DB0-BDD8-1B873D373D15}"/>
                </a:ext>
              </a:extLst>
            </p:cNvPr>
            <p:cNvSpPr/>
            <p:nvPr/>
          </p:nvSpPr>
          <p:spPr>
            <a:xfrm>
              <a:off x="5830346" y="5446200"/>
              <a:ext cx="437318" cy="4764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DC980A-4DD0-4E08-ABC5-1B621FB4770D}"/>
                </a:ext>
              </a:extLst>
            </p:cNvPr>
            <p:cNvSpPr/>
            <p:nvPr/>
          </p:nvSpPr>
          <p:spPr>
            <a:xfrm>
              <a:off x="5830346" y="5549876"/>
              <a:ext cx="437318" cy="93601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F5E2B80-EF4B-4952-811B-64CAECA3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3160" y="5596676"/>
              <a:ext cx="155722" cy="1968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810AF2F1-F269-4BBD-B7DD-3CF805A55CD6}"/>
                </a:ext>
              </a:extLst>
            </p:cNvPr>
            <p:cNvCxnSpPr>
              <a:cxnSpLocks/>
              <a:stCxn id="16" idx="3"/>
              <a:endCxn id="59" idx="3"/>
            </p:cNvCxnSpPr>
            <p:nvPr/>
          </p:nvCxnSpPr>
          <p:spPr>
            <a:xfrm flipH="1" flipV="1">
              <a:off x="6265364" y="3718677"/>
              <a:ext cx="103518" cy="1976407"/>
            </a:xfrm>
            <a:prstGeom prst="bentConnector3">
              <a:avLst>
                <a:gd name="adj1" fmla="val -1600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6A9C37-5E1B-4E02-B25B-E06E924673C4}"/>
                </a:ext>
              </a:extLst>
            </p:cNvPr>
            <p:cNvSpPr/>
            <p:nvPr/>
          </p:nvSpPr>
          <p:spPr>
            <a:xfrm>
              <a:off x="5795260" y="3671226"/>
              <a:ext cx="470104" cy="9490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ED6A6D7-3B26-4616-922B-3FEAE8CC1000}"/>
                </a:ext>
              </a:extLst>
            </p:cNvPr>
            <p:cNvSpPr txBox="1"/>
            <p:nvPr/>
          </p:nvSpPr>
          <p:spPr>
            <a:xfrm>
              <a:off x="901266" y="4340628"/>
              <a:ext cx="2229139" cy="20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클릭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B67EB4-55EA-4E51-9FCD-ED76A08AA3D8}"/>
                </a:ext>
              </a:extLst>
            </p:cNvPr>
            <p:cNvSpPr txBox="1"/>
            <p:nvPr/>
          </p:nvSpPr>
          <p:spPr>
            <a:xfrm>
              <a:off x="901266" y="6141422"/>
              <a:ext cx="2229139" cy="34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창으로 변화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98410-FE78-49A3-8F98-CF492C460B2D}"/>
                </a:ext>
              </a:extLst>
            </p:cNvPr>
            <p:cNvSpPr txBox="1"/>
            <p:nvPr/>
          </p:nvSpPr>
          <p:spPr>
            <a:xfrm>
              <a:off x="4240962" y="4340628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미리 보기 결과 선택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클릭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 선택한 미리 보기 결과 창 생성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9F93F-8CA2-4D0E-A915-DCECABF904F3}"/>
                </a:ext>
              </a:extLst>
            </p:cNvPr>
            <p:cNvSpPr txBox="1"/>
            <p:nvPr/>
          </p:nvSpPr>
          <p:spPr>
            <a:xfrm>
              <a:off x="4240962" y="6141422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텍스트 입력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결과 미리 보기 결과 출력</a:t>
              </a:r>
            </a:p>
          </p:txBody>
        </p:sp>
        <p:sp>
          <p:nvSpPr>
            <p:cNvPr id="8" name="화살표: U자형 7">
              <a:extLst>
                <a:ext uri="{FF2B5EF4-FFF2-40B4-BE49-F238E27FC236}">
                  <a16:creationId xmlns:a16="http://schemas.microsoft.com/office/drawing/2014/main" id="{DEF8B896-93EB-4CFB-AA06-EC6311BF2C7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60242" y="4420746"/>
              <a:ext cx="456889" cy="45688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8E77A7-AC6C-4494-8DDF-9147B6021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7" y="3179607"/>
              <a:ext cx="2234408" cy="1352557"/>
              <a:chOff x="2621959" y="1309565"/>
              <a:chExt cx="3089609" cy="187023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6B7AD45-E96A-4B68-8EAB-A2FCCE8A2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57214"/>
              <a:stretch/>
            </p:blipFill>
            <p:spPr>
              <a:xfrm>
                <a:off x="2621959" y="1309565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787E5DD-DEA2-416E-BC46-294C17BAAF7A}"/>
                  </a:ext>
                </a:extLst>
              </p:cNvPr>
              <p:cNvSpPr/>
              <p:nvPr/>
            </p:nvSpPr>
            <p:spPr>
              <a:xfrm>
                <a:off x="4779431" y="2262909"/>
                <a:ext cx="650401" cy="11834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A3C8F52-295E-4103-B397-1B0BBA7BC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0188" y="2311233"/>
                <a:ext cx="215445" cy="27229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8471DE-6A7D-4432-9854-0FD2FF05FB10}"/>
                  </a:ext>
                </a:extLst>
              </p:cNvPr>
              <p:cNvSpPr txBox="1"/>
              <p:nvPr/>
            </p:nvSpPr>
            <p:spPr>
              <a:xfrm>
                <a:off x="2627497" y="2933582"/>
                <a:ext cx="30840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키워드 삭제 버튼 클릭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FC430B-9FD2-425F-B701-EEC73A3FB3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6" y="4966370"/>
              <a:ext cx="2234408" cy="1549040"/>
              <a:chOff x="6034774" y="1307384"/>
              <a:chExt cx="3089609" cy="2141922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6C49E1D-2D4A-4FA9-B61D-E8870A946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57214"/>
              <a:stretch/>
            </p:blipFill>
            <p:spPr>
              <a:xfrm>
                <a:off x="6034774" y="1307384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91A7B91-1BFE-4611-AF18-EB3998C9A9E5}"/>
                  </a:ext>
                </a:extLst>
              </p:cNvPr>
              <p:cNvSpPr/>
              <p:nvPr/>
            </p:nvSpPr>
            <p:spPr>
              <a:xfrm>
                <a:off x="8193191" y="1999828"/>
                <a:ext cx="650401" cy="64431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67800-9A12-4423-BC2B-4A76C77130AC}"/>
                  </a:ext>
                </a:extLst>
              </p:cNvPr>
              <p:cNvSpPr txBox="1"/>
              <p:nvPr/>
            </p:nvSpPr>
            <p:spPr>
              <a:xfrm>
                <a:off x="6040313" y="2933582"/>
                <a:ext cx="3084070" cy="51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삭제 버튼을 누른 키워드 창 삭제</a:t>
                </a:r>
                <a:endParaRPr lang="en-US" altLang="ko-KR" sz="1000" dirty="0"/>
              </a:p>
              <a:p>
                <a:pPr algn="ctr"/>
                <a:r>
                  <a:rPr lang="ko-KR" altLang="en-US" sz="1000" dirty="0"/>
                  <a:t>및 키워드 추가 버튼 변환</a:t>
                </a: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7407DE7-B14A-446C-805C-195474F40728}"/>
                </a:ext>
              </a:extLst>
            </p:cNvPr>
            <p:cNvCxnSpPr>
              <a:cxnSpLocks noChangeAspect="1"/>
              <a:stCxn id="40" idx="2"/>
              <a:endCxn id="36" idx="1"/>
            </p:cNvCxnSpPr>
            <p:nvPr/>
          </p:nvCxnSpPr>
          <p:spPr>
            <a:xfrm rot="5400000">
              <a:off x="7880512" y="4839953"/>
              <a:ext cx="1599190" cy="121163"/>
            </a:xfrm>
            <a:prstGeom prst="bentConnector4">
              <a:avLst>
                <a:gd name="adj1" fmla="val 42716"/>
                <a:gd name="adj2" fmla="val 2756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BD1943-2EC3-47DE-BD90-0D3C2F4A0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459" y="3118380"/>
              <a:ext cx="5810250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AD05138-2129-434F-A2DC-59F40304B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7" y="3118380"/>
              <a:ext cx="2454246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855C3926-1291-4B0C-9AC8-C0060E72A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772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추가 과정</a:t>
              </a:r>
            </a:p>
          </p:txBody>
        </p:sp>
        <p:sp>
          <p:nvSpPr>
            <p:cNvPr id="52" name="사각형: 잘린 한쪽 모서리 51">
              <a:extLst>
                <a:ext uri="{FF2B5EF4-FFF2-40B4-BE49-F238E27FC236}">
                  <a16:creationId xmlns:a16="http://schemas.microsoft.com/office/drawing/2014/main" id="{8C7282C2-960F-47F7-AE21-45A6FC71D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8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삭제 과정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86E190-CF77-4144-9CA2-36EACF0F1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3362" y="3564582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469732-8FA9-4BD2-A16A-91BDBCC95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8050" y="5360699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7E14D60F-4E04-4138-9BA0-51D2E5933910}"/>
                </a:ext>
              </a:extLst>
            </p:cNvPr>
            <p:cNvCxnSpPr>
              <a:cxnSpLocks noChangeAspect="1"/>
              <a:stCxn id="56" idx="3"/>
              <a:endCxn id="57" idx="3"/>
            </p:cNvCxnSpPr>
            <p:nvPr/>
          </p:nvCxnSpPr>
          <p:spPr>
            <a:xfrm>
              <a:off x="9084525" y="3611936"/>
              <a:ext cx="4689" cy="1796117"/>
            </a:xfrm>
            <a:prstGeom prst="bentConnector3">
              <a:avLst>
                <a:gd name="adj1" fmla="val 4638416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341A-6BA3-442C-ADDB-F5DB405A56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58774" y="2745233"/>
              <a:ext cx="4577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키워드 추가 과정에서 발생하는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미리 보기 결과 출력에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관련된 내용은</a:t>
              </a:r>
              <a:endParaRPr lang="en-US" altLang="ko-KR" sz="1000" dirty="0"/>
            </a:p>
            <a:p>
              <a:r>
                <a:rPr lang="ko-KR" altLang="en-US" sz="1000" dirty="0"/>
                <a:t>카드 필터 설정 시스템</a:t>
              </a:r>
              <a:r>
                <a:rPr lang="en-US" altLang="ko-KR" sz="1000" dirty="0"/>
                <a:t>-</a:t>
              </a:r>
              <a:r>
                <a:rPr lang="ko-KR" altLang="en-US" sz="1000" dirty="0"/>
                <a:t>종족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소속 항목 규칙 및 세부 설명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페이지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BDA7022-87BE-4B4D-BED6-5A10E113B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3504"/>
          <a:stretch/>
        </p:blipFill>
        <p:spPr>
          <a:xfrm>
            <a:off x="8428320" y="1274990"/>
            <a:ext cx="3068355" cy="137633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8279"/>
            <a:ext cx="4901876" cy="473931"/>
          </a:xfrm>
          <a:prstGeom prst="bentConnector3">
            <a:avLst>
              <a:gd name="adj1" fmla="val 29384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D1CA75-126C-41D3-B87A-96990A8D8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9" b="46049"/>
          <a:stretch/>
        </p:blipFill>
        <p:spPr>
          <a:xfrm>
            <a:off x="8483600" y="1349693"/>
            <a:ext cx="3013075" cy="1115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8546141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660EF9-9BC2-4168-AE62-C423A289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" t="24013" r="20913" b="56602"/>
          <a:stretch/>
        </p:blipFill>
        <p:spPr>
          <a:xfrm>
            <a:off x="2312467" y="5067531"/>
            <a:ext cx="2663596" cy="849746"/>
          </a:xfrm>
          <a:prstGeom prst="rect">
            <a:avLst/>
          </a:prstGeom>
          <a:ln w="9525"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9F39D3-84B0-4323-A37E-2C2AD0B9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23828" r="21105" b="56786"/>
          <a:stretch/>
        </p:blipFill>
        <p:spPr>
          <a:xfrm>
            <a:off x="770570" y="4179919"/>
            <a:ext cx="2663596" cy="849747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60462" y="4641585"/>
            <a:ext cx="1357677" cy="697821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08798" y="4474759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40" y="454317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137903" y="5339406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644265" y="5320680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60462" y="4641585"/>
            <a:ext cx="2423756" cy="679095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6337134" y="1270933"/>
            <a:ext cx="2463694" cy="3033211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2316305" y="3714986"/>
              <a:ext cx="477696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00958"/>
              </p:ext>
            </p:extLst>
          </p:nvPr>
        </p:nvGraphicFramePr>
        <p:xfrm>
          <a:off x="695324" y="2314258"/>
          <a:ext cx="54994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02676" y="1282911"/>
            <a:ext cx="1976526" cy="2433427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1710731" y="3714986"/>
              <a:ext cx="605574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C4837E-8B46-4EE7-B3A4-078A474914B3}"/>
              </a:ext>
            </a:extLst>
          </p:cNvPr>
          <p:cNvGrpSpPr/>
          <p:nvPr/>
        </p:nvGrpSpPr>
        <p:grpSpPr>
          <a:xfrm>
            <a:off x="1854461" y="3727968"/>
            <a:ext cx="8483077" cy="2509321"/>
            <a:chOff x="1854461" y="3727968"/>
            <a:chExt cx="8483077" cy="25093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D53C68-A035-4E2B-A5B4-A576EE80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4462" y="3994879"/>
              <a:ext cx="8483076" cy="22424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A403E2-A953-4FF2-900C-715D4702EAF4}"/>
                </a:ext>
              </a:extLst>
            </p:cNvPr>
            <p:cNvSpPr txBox="1"/>
            <p:nvPr/>
          </p:nvSpPr>
          <p:spPr>
            <a:xfrm>
              <a:off x="3818467" y="3748658"/>
              <a:ext cx="65190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각 상위 항목의 비활성화에 대한 규칙은 각 상위 항목의 규칙 및 세부 설명 페이지의 마지막 규칙들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E68FDA-48C1-4655-A57C-42E86EDAC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1" y="3983249"/>
              <a:ext cx="8483076" cy="225404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601C3F54-74FA-4CFC-BF67-61CFA7EE6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2" y="3727968"/>
              <a:ext cx="1964005" cy="249466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각 </a:t>
              </a:r>
              <a:r>
                <a:rPr lang="ko-KR" altLang="en-US" sz="1200" b="1">
                  <a:solidFill>
                    <a:schemeClr val="tx1"/>
                  </a:solidFill>
                </a:rPr>
                <a:t>상위 항목별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비활성화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6890</TotalTime>
  <Pages>7</Pages>
  <Words>1232</Words>
  <Characters>0</Characters>
  <Application>Microsoft Office PowerPoint</Application>
  <DocSecurity>0</DocSecurity>
  <PresentationFormat>와이드스크린</PresentationFormat>
  <Lines>0</Lines>
  <Paragraphs>128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4544</cp:revision>
  <dcterms:modified xsi:type="dcterms:W3CDTF">2024-11-19T10:51:09Z</dcterms:modified>
  <cp:version>9.103.97.45139</cp:version>
</cp:coreProperties>
</file>